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71" r:id="rId13"/>
    <p:sldId id="265" r:id="rId14"/>
    <p:sldId id="266" r:id="rId15"/>
    <p:sldId id="267" r:id="rId16"/>
    <p:sldId id="268" r:id="rId17"/>
    <p:sldId id="269" r:id="rId18"/>
    <p:sldId id="270" r:id="rId19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ynn Van Loenhout" initials="lVL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 varScale="1">
        <p:scale>
          <a:sx n="85" d="100"/>
          <a:sy n="85" d="100"/>
        </p:scale>
        <p:origin x="774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3-15T06:48:21.126" idx="1">
    <p:pos x="10" y="10"/>
    <p:text/>
    <p:extLst>
      <p:ext uri="{C676402C-5697-4E1C-873F-D02D1690AC5C}">
        <p15:threadingInfo xmlns:p15="http://schemas.microsoft.com/office/powerpoint/2012/main" timeZoneBias="-6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0CF1C76-152C-497D-88F5-7A30953E14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24F9C255-FB38-472F-9B6A-902A81E603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810BCFB-E2ED-408F-8ED2-2891E120C7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7BD59-C867-4730-810B-5CE6298D5915}" type="datetimeFigureOut">
              <a:rPr lang="nl-NL" smtClean="0"/>
              <a:pPr/>
              <a:t>19-3-2020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AB45F93-DB08-4F93-8432-709C085BBB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18D7DFF-561A-44B1-81C2-A673880D2E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454CE-AF31-46CD-B8FF-DDA51E497879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316251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2538533-C45F-40E4-B8BF-C2419109A7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95E81B35-6E00-4AC0-83F8-BB6EE392B3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77EFB4B-D8E4-4FED-A9C2-EF35A59FA4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7BD59-C867-4730-810B-5CE6298D5915}" type="datetimeFigureOut">
              <a:rPr lang="nl-NL" smtClean="0"/>
              <a:pPr/>
              <a:t>19-3-2020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5EF9C00-E1B0-44CC-BCB2-A36FDB1F90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C0BFEEF-D17B-41F6-85F8-016CEC2246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454CE-AF31-46CD-B8FF-DDA51E497879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603810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E4D259CE-9A32-42F4-91C6-64804BF8D19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596AEF65-D5B4-493A-B910-A0EBA3A2E4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1EF3D2C-72CD-4F46-A241-AB70EDDCA9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7BD59-C867-4730-810B-5CE6298D5915}" type="datetimeFigureOut">
              <a:rPr lang="nl-NL" smtClean="0"/>
              <a:pPr/>
              <a:t>19-3-2020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DDD6BBB-438A-46CD-990D-0EEA1B4E79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3E98F07-D8BF-4481-89B8-CEAFFDC3D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454CE-AF31-46CD-B8FF-DDA51E497879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258320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AB4934A-5D03-43BA-A5AF-806B97DA60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78BE2D9-3372-4CBD-9106-2A86DD327E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062AC5E-A37E-40EA-85EE-0964DD2F40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7BD59-C867-4730-810B-5CE6298D5915}" type="datetimeFigureOut">
              <a:rPr lang="nl-NL" smtClean="0"/>
              <a:pPr/>
              <a:t>19-3-2020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EA56480-D245-45D3-8EB6-737515523C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C2DC14B-777C-4089-80F3-A9A47F3842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454CE-AF31-46CD-B8FF-DDA51E497879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179285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CA7A8CF-9F57-476D-BFEB-9F1031C30B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6758071-6655-4911-804F-5AA9DE13FA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8205991-0A29-4A4F-B7A8-1CEA73E1E1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7BD59-C867-4730-810B-5CE6298D5915}" type="datetimeFigureOut">
              <a:rPr lang="nl-NL" smtClean="0"/>
              <a:pPr/>
              <a:t>19-3-2020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88270D0-0610-4B0C-BD65-385205FB93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9A25991-9107-47CB-8BA7-80F360FEB3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454CE-AF31-46CD-B8FF-DDA51E497879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46186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36A5790-BB49-42B0-A7F2-B7A13AC4E7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3E7FAA3-56FB-412D-9F8C-AAC1BAC26C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9C124719-E458-49EF-A686-9375108697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26585116-E3B0-4013-8224-A4F3C1D822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7BD59-C867-4730-810B-5CE6298D5915}" type="datetimeFigureOut">
              <a:rPr lang="nl-NL" smtClean="0"/>
              <a:pPr/>
              <a:t>19-3-2020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7DF70D82-875C-4429-8F1D-E44D8071B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0EEA662F-B6C1-46FD-9899-E7B416A9E5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454CE-AF31-46CD-B8FF-DDA51E497879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566140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2FB5DA6-F271-42EE-AEB0-48AC4BA438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D8B2C26-99D3-4046-B8ED-FEE09CA481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3942A902-4471-46BC-93EE-F83EB60944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B208E3A1-80F6-4ADD-B85B-71C91503F28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1719D077-D1E9-4A20-A694-989F83A4429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94B39D6F-BEB7-47A1-9DFC-0F7708AC78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7BD59-C867-4730-810B-5CE6298D5915}" type="datetimeFigureOut">
              <a:rPr lang="nl-NL" smtClean="0"/>
              <a:pPr/>
              <a:t>19-3-2020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5803B5BC-625F-45A4-8E8B-70015B0563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AF1FB8AF-6C7C-47C5-AC9A-0772E05AF4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454CE-AF31-46CD-B8FF-DDA51E497879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794118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76B92E7-8758-4997-9CE5-2A26D12A43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8816DABC-0FEC-4C18-A23C-62DD0FE2D6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7BD59-C867-4730-810B-5CE6298D5915}" type="datetimeFigureOut">
              <a:rPr lang="nl-NL" smtClean="0"/>
              <a:pPr/>
              <a:t>19-3-2020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6592B0FA-0607-42B5-A9BF-3C6D5359BA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49CA8C7E-C1CF-4B88-B0F9-9159D74661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454CE-AF31-46CD-B8FF-DDA51E497879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416043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3605DD52-712E-42DC-9068-F55E6A6E66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7BD59-C867-4730-810B-5CE6298D5915}" type="datetimeFigureOut">
              <a:rPr lang="nl-NL" smtClean="0"/>
              <a:pPr/>
              <a:t>19-3-2020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74293903-703E-4EEA-B8B3-410A6929F2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2CB81029-1EAD-45FF-A721-CF46C7EB4E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454CE-AF31-46CD-B8FF-DDA51E497879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951379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1A6A019-BF4C-41F5-8B00-DC6D3383D0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D41EA21-4AA6-4E99-8290-9A1DF1320F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67B38220-992F-46C0-8983-A010FE360A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5A2CCF11-8A82-4440-BD94-AF3A0D052D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7BD59-C867-4730-810B-5CE6298D5915}" type="datetimeFigureOut">
              <a:rPr lang="nl-NL" smtClean="0"/>
              <a:pPr/>
              <a:t>19-3-2020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25DDA3E1-A762-49AA-8E36-5F183F97A7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7FD9D2DE-34C8-4ECF-BEAB-52C8BBF2EE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454CE-AF31-46CD-B8FF-DDA51E497879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652007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F95AF95-8653-45D8-BDD5-F330ED536F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11AE15CB-D51B-4EDB-817F-9B9F7306A28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18AB62CE-FB6F-457F-89BE-7B82143423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26B08A3B-0672-41AC-87F4-D4296D04B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7BD59-C867-4730-810B-5CE6298D5915}" type="datetimeFigureOut">
              <a:rPr lang="nl-NL" smtClean="0"/>
              <a:pPr/>
              <a:t>19-3-2020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410D54F7-983B-4093-AF6C-696D0854AC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2287CEF9-DAEC-47FA-8527-276EDD06D1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454CE-AF31-46CD-B8FF-DDA51E497879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387328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BDCA66D4-5F98-4AF8-B8C9-E63D788D6D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125CA7EB-B635-4EF9-990D-F8F4DF2E7C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F181A85-5C49-4AB2-AC3E-035B448FC25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67BD59-C867-4730-810B-5CE6298D5915}" type="datetimeFigureOut">
              <a:rPr lang="nl-NL" smtClean="0"/>
              <a:pPr/>
              <a:t>19-3-2020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6DC082F-FAC7-413D-99B1-D693BA6A67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AC92F1E-66C2-4ABB-828E-DB1FE0576E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E454CE-AF31-46CD-B8FF-DDA51E497879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195239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comments" Target="../comments/comment1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5" Type="http://schemas.openxmlformats.org/officeDocument/2006/relationships/image" Target="../media/image2.png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5" Type="http://schemas.openxmlformats.org/officeDocument/2006/relationships/image" Target="../media/image2.png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5" Type="http://schemas.openxmlformats.org/officeDocument/2006/relationships/image" Target="../media/image2.png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5" Type="http://schemas.openxmlformats.org/officeDocument/2006/relationships/image" Target="../media/image2.png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4.m4a"/><Relationship Id="rId1" Type="http://schemas.microsoft.com/office/2007/relationships/media" Target="../media/media14.m4a"/><Relationship Id="rId5" Type="http://schemas.openxmlformats.org/officeDocument/2006/relationships/image" Target="../media/image2.png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5.m4a"/><Relationship Id="rId1" Type="http://schemas.microsoft.com/office/2007/relationships/media" Target="../media/media15.m4a"/><Relationship Id="rId5" Type="http://schemas.openxmlformats.org/officeDocument/2006/relationships/image" Target="../media/image2.png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2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2.pn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2.pn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2.pn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2.pn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5" Type="http://schemas.openxmlformats.org/officeDocument/2006/relationships/image" Target="../media/image2.pn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5" Type="http://schemas.openxmlformats.org/officeDocument/2006/relationships/image" Target="../media/image2.pn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5" Type="http://schemas.openxmlformats.org/officeDocument/2006/relationships/image" Target="../media/image2.pn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AE680F69-7668-4B4F-8909-ABA4C05D98F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5475" y="0"/>
            <a:ext cx="8401050" cy="6715125"/>
          </a:xfrm>
          <a:prstGeom prst="rect">
            <a:avLst/>
          </a:prstGeom>
        </p:spPr>
      </p:pic>
      <p:pic>
        <p:nvPicPr>
          <p:cNvPr id="17" name="Opgenomen geluid">
            <a:hlinkClick r:id="" action="ppaction://media"/>
            <a:extLst>
              <a:ext uri="{FF2B5EF4-FFF2-40B4-BE49-F238E27FC236}">
                <a16:creationId xmlns:a16="http://schemas.microsoft.com/office/drawing/2014/main" id="{A8A1304F-6363-4F6D-8BB0-6704098E8D3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2707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550"/>
    </mc:Choice>
    <mc:Fallback xmlns="">
      <p:transition spd="slow" advClick="0" advTm="455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04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Afbeelding met klok, paraplu&#10;&#10;Automatisch gegenereerde beschrijving">
            <a:extLst>
              <a:ext uri="{FF2B5EF4-FFF2-40B4-BE49-F238E27FC236}">
                <a16:creationId xmlns:a16="http://schemas.microsoft.com/office/drawing/2014/main" id="{36BFB536-FB59-4A5B-88B8-EB2D3F9632E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95262"/>
            <a:ext cx="9144000" cy="6467475"/>
          </a:xfrm>
          <a:prstGeom prst="rect">
            <a:avLst/>
          </a:prstGeom>
        </p:spPr>
      </p:pic>
      <p:pic>
        <p:nvPicPr>
          <p:cNvPr id="2" name="Opgenomen geluid">
            <a:hlinkClick r:id="" action="ppaction://media"/>
            <a:extLst>
              <a:ext uri="{FF2B5EF4-FFF2-40B4-BE49-F238E27FC236}">
                <a16:creationId xmlns:a16="http://schemas.microsoft.com/office/drawing/2014/main" id="{BD3C809D-E020-4DAC-B83A-BFCA279DCB0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843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40"/>
    </mc:Choice>
    <mc:Fallback xmlns="">
      <p:transition spd="slow" advClick="0" advTm="1504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59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Afbeelding met tekst&#10;&#10;Automatisch gegenereerde beschrijving">
            <a:extLst>
              <a:ext uri="{FF2B5EF4-FFF2-40B4-BE49-F238E27FC236}">
                <a16:creationId xmlns:a16="http://schemas.microsoft.com/office/drawing/2014/main" id="{B0A364ED-8946-4150-AE6A-218203EA689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883" y="0"/>
            <a:ext cx="7944234" cy="6858000"/>
          </a:xfrm>
          <a:prstGeom prst="rect">
            <a:avLst/>
          </a:prstGeom>
        </p:spPr>
      </p:pic>
      <p:pic>
        <p:nvPicPr>
          <p:cNvPr id="4" name="Opgenomen geluid">
            <a:hlinkClick r:id="" action="ppaction://media"/>
            <a:extLst>
              <a:ext uri="{FF2B5EF4-FFF2-40B4-BE49-F238E27FC236}">
                <a16:creationId xmlns:a16="http://schemas.microsoft.com/office/drawing/2014/main" id="{FBDF34BE-F93C-43B4-A778-5440A1C694A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846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950"/>
    </mc:Choice>
    <mc:Fallback xmlns="">
      <p:transition spd="slow" advClick="0" advTm="2095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89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Afbeelding met tekening&#10;&#10;Automatisch gegenereerde beschrijving">
            <a:extLst>
              <a:ext uri="{FF2B5EF4-FFF2-40B4-BE49-F238E27FC236}">
                <a16:creationId xmlns:a16="http://schemas.microsoft.com/office/drawing/2014/main" id="{C868FA39-BD55-438D-BB87-AA3C9D43C27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80975"/>
            <a:ext cx="9144000" cy="6496050"/>
          </a:xfrm>
          <a:prstGeom prst="rect">
            <a:avLst/>
          </a:prstGeom>
        </p:spPr>
      </p:pic>
      <p:pic>
        <p:nvPicPr>
          <p:cNvPr id="4" name="Opgenomen geluid">
            <a:hlinkClick r:id="" action="ppaction://media"/>
            <a:extLst>
              <a:ext uri="{FF2B5EF4-FFF2-40B4-BE49-F238E27FC236}">
                <a16:creationId xmlns:a16="http://schemas.microsoft.com/office/drawing/2014/main" id="{4B225E8A-17C7-4AD6-A1D7-1A51CBDCC66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459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2810"/>
    </mc:Choice>
    <mc:Fallback xmlns="">
      <p:transition spd="slow" advClick="0" advTm="2281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75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C33C135C-9871-4AAC-9293-AAC3D77CE76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19075"/>
            <a:ext cx="9144000" cy="6419850"/>
          </a:xfrm>
          <a:prstGeom prst="rect">
            <a:avLst/>
          </a:prstGeom>
        </p:spPr>
      </p:pic>
      <p:pic>
        <p:nvPicPr>
          <p:cNvPr id="4" name="Opgenomen geluid">
            <a:hlinkClick r:id="" action="ppaction://media"/>
            <a:extLst>
              <a:ext uri="{FF2B5EF4-FFF2-40B4-BE49-F238E27FC236}">
                <a16:creationId xmlns:a16="http://schemas.microsoft.com/office/drawing/2014/main" id="{B3F21D60-1814-48D1-A6D7-0EBAD950875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404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270"/>
    </mc:Choice>
    <mc:Fallback xmlns="">
      <p:transition spd="slow" advClick="0" advTm="2027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27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Afbeelding met voedsel&#10;&#10;Automatisch gegenereerde beschrijving">
            <a:extLst>
              <a:ext uri="{FF2B5EF4-FFF2-40B4-BE49-F238E27FC236}">
                <a16:creationId xmlns:a16="http://schemas.microsoft.com/office/drawing/2014/main" id="{CDAB165D-DD11-49CB-BF0C-CBD303709C3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28600"/>
            <a:ext cx="9144000" cy="6400800"/>
          </a:xfrm>
          <a:prstGeom prst="rect">
            <a:avLst/>
          </a:prstGeom>
        </p:spPr>
      </p:pic>
      <p:pic>
        <p:nvPicPr>
          <p:cNvPr id="5" name="Opgenomen geluid">
            <a:hlinkClick r:id="" action="ppaction://media"/>
            <a:extLst>
              <a:ext uri="{FF2B5EF4-FFF2-40B4-BE49-F238E27FC236}">
                <a16:creationId xmlns:a16="http://schemas.microsoft.com/office/drawing/2014/main" id="{D72DBCD1-BDE0-477D-B903-3B83F90500F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871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6510"/>
    </mc:Choice>
    <mc:Fallback xmlns="">
      <p:transition spd="slow" advClick="0" advTm="1651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46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Afbeelding met voedsel, klok, kamer&#10;&#10;Automatisch gegenereerde beschrijving">
            <a:extLst>
              <a:ext uri="{FF2B5EF4-FFF2-40B4-BE49-F238E27FC236}">
                <a16:creationId xmlns:a16="http://schemas.microsoft.com/office/drawing/2014/main" id="{46F1EB8A-B329-4E23-96FF-C7A328572E5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95262"/>
            <a:ext cx="9144000" cy="6467475"/>
          </a:xfrm>
          <a:prstGeom prst="rect">
            <a:avLst/>
          </a:prstGeom>
        </p:spPr>
      </p:pic>
      <p:pic>
        <p:nvPicPr>
          <p:cNvPr id="4" name="Opgenomen geluid">
            <a:hlinkClick r:id="" action="ppaction://media"/>
            <a:extLst>
              <a:ext uri="{FF2B5EF4-FFF2-40B4-BE49-F238E27FC236}">
                <a16:creationId xmlns:a16="http://schemas.microsoft.com/office/drawing/2014/main" id="{2540A333-6D11-4CA0-A42C-8A00BB7DD3D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361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230"/>
    </mc:Choice>
    <mc:Fallback xmlns="">
      <p:transition spd="slow" advClick="0" advTm="623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7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Afbeelding met voedsel, tafel&#10;&#10;Automatisch gegenereerde beschrijving">
            <a:extLst>
              <a:ext uri="{FF2B5EF4-FFF2-40B4-BE49-F238E27FC236}">
                <a16:creationId xmlns:a16="http://schemas.microsoft.com/office/drawing/2014/main" id="{43B1ABF6-E930-4EC2-B6A4-8C6ACFBC133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95262"/>
            <a:ext cx="9144000" cy="6467475"/>
          </a:xfrm>
          <a:prstGeom prst="rect">
            <a:avLst/>
          </a:prstGeom>
        </p:spPr>
      </p:pic>
      <p:pic>
        <p:nvPicPr>
          <p:cNvPr id="5" name="Opgenomen geluid">
            <a:hlinkClick r:id="" action="ppaction://media"/>
            <a:extLst>
              <a:ext uri="{FF2B5EF4-FFF2-40B4-BE49-F238E27FC236}">
                <a16:creationId xmlns:a16="http://schemas.microsoft.com/office/drawing/2014/main" id="{60704AD0-6879-44E9-BDA3-A793925C76B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2570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2800"/>
    </mc:Choice>
    <mc:Fallback xmlns="">
      <p:transition spd="slow" advClick="0" advTm="128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74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Afbeelding met tekening&#10;&#10;Automatisch gegenereerde beschrijving">
            <a:extLst>
              <a:ext uri="{FF2B5EF4-FFF2-40B4-BE49-F238E27FC236}">
                <a16:creationId xmlns:a16="http://schemas.microsoft.com/office/drawing/2014/main" id="{03C8D544-ACA4-41D0-ACBB-DD5463C0587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319087"/>
            <a:ext cx="9144000" cy="6219825"/>
          </a:xfrm>
          <a:prstGeom prst="rect">
            <a:avLst/>
          </a:prstGeom>
        </p:spPr>
      </p:pic>
      <p:pic>
        <p:nvPicPr>
          <p:cNvPr id="4" name="Opgenomen geluid">
            <a:hlinkClick r:id="" action="ppaction://media"/>
            <a:extLst>
              <a:ext uri="{FF2B5EF4-FFF2-40B4-BE49-F238E27FC236}">
                <a16:creationId xmlns:a16="http://schemas.microsoft.com/office/drawing/2014/main" id="{B86BE830-660C-45C4-A682-B735BAA61A8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1496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47000"/>
    </mc:Choice>
    <mc:Fallback xmlns="">
      <p:transition spd="slow" advClick="0" advTm="104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82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Afbeelding met tekening&#10;&#10;Automatisch gegenereerde beschrijving">
            <a:extLst>
              <a:ext uri="{FF2B5EF4-FFF2-40B4-BE49-F238E27FC236}">
                <a16:creationId xmlns:a16="http://schemas.microsoft.com/office/drawing/2014/main" id="{F1F3CC06-D58F-42EB-BC38-8BC9843CC34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57175"/>
            <a:ext cx="9144000" cy="6343650"/>
          </a:xfrm>
          <a:prstGeom prst="rect">
            <a:avLst/>
          </a:prstGeom>
        </p:spPr>
      </p:pic>
      <p:pic>
        <p:nvPicPr>
          <p:cNvPr id="6" name="Opgenomen geluid">
            <a:hlinkClick r:id="" action="ppaction://media"/>
            <a:extLst>
              <a:ext uri="{FF2B5EF4-FFF2-40B4-BE49-F238E27FC236}">
                <a16:creationId xmlns:a16="http://schemas.microsoft.com/office/drawing/2014/main" id="{FAF6C9BF-984E-4225-82EF-15C3BA60115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8109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2040"/>
    </mc:Choice>
    <mc:Fallback xmlns="">
      <p:transition spd="slow" advClick="0" advTm="2204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59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Afbeelding met tekening&#10;&#10;Automatisch gegenereerde beschrijving">
            <a:extLst>
              <a:ext uri="{FF2B5EF4-FFF2-40B4-BE49-F238E27FC236}">
                <a16:creationId xmlns:a16="http://schemas.microsoft.com/office/drawing/2014/main" id="{88B85A34-68EC-42CF-BC48-2D0D2840FC6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42887"/>
            <a:ext cx="9144000" cy="6372225"/>
          </a:xfrm>
          <a:prstGeom prst="rect">
            <a:avLst/>
          </a:prstGeom>
        </p:spPr>
      </p:pic>
      <p:pic>
        <p:nvPicPr>
          <p:cNvPr id="6" name="Opgenomen geluid">
            <a:hlinkClick r:id="" action="ppaction://media"/>
            <a:extLst>
              <a:ext uri="{FF2B5EF4-FFF2-40B4-BE49-F238E27FC236}">
                <a16:creationId xmlns:a16="http://schemas.microsoft.com/office/drawing/2014/main" id="{A2403F6B-DE2C-44CF-8E13-F6626D16797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372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7520"/>
    </mc:Choice>
    <mc:Fallback xmlns="">
      <p:transition spd="slow" advClick="0" advTm="2752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46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Afbeelding met schermafbeelding&#10;&#10;Automatisch gegenereerde beschrijving">
            <a:extLst>
              <a:ext uri="{FF2B5EF4-FFF2-40B4-BE49-F238E27FC236}">
                <a16:creationId xmlns:a16="http://schemas.microsoft.com/office/drawing/2014/main" id="{E0B15C16-B315-4ACE-99CD-FD08CE6ED74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04787"/>
            <a:ext cx="9144000" cy="6448425"/>
          </a:xfrm>
          <a:prstGeom prst="rect">
            <a:avLst/>
          </a:prstGeom>
        </p:spPr>
      </p:pic>
      <p:pic>
        <p:nvPicPr>
          <p:cNvPr id="2" name="Opgenomen geluid">
            <a:hlinkClick r:id="" action="ppaction://media"/>
            <a:extLst>
              <a:ext uri="{FF2B5EF4-FFF2-40B4-BE49-F238E27FC236}">
                <a16:creationId xmlns:a16="http://schemas.microsoft.com/office/drawing/2014/main" id="{0C897B38-9894-4507-84EB-50FEEF4234C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439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2000"/>
    </mc:Choice>
    <mc:Fallback xmlns="">
      <p:transition spd="slow" advClick="0" advTm="2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53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6C04EE21-B503-46FA-895E-6FB5591F496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95262"/>
            <a:ext cx="9144000" cy="6467475"/>
          </a:xfrm>
          <a:prstGeom prst="rect">
            <a:avLst/>
          </a:prstGeom>
        </p:spPr>
      </p:pic>
      <p:pic>
        <p:nvPicPr>
          <p:cNvPr id="4" name="Opgenomen geluid">
            <a:hlinkClick r:id="" action="ppaction://media"/>
            <a:extLst>
              <a:ext uri="{FF2B5EF4-FFF2-40B4-BE49-F238E27FC236}">
                <a16:creationId xmlns:a16="http://schemas.microsoft.com/office/drawing/2014/main" id="{52369115-87C0-4411-B26D-F9258D0DBF2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819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9240"/>
    </mc:Choice>
    <mc:Fallback xmlns="">
      <p:transition spd="slow" advClick="0" advTm="2924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18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DC236C96-5B97-4827-AEDD-D438F03A5A7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04787"/>
            <a:ext cx="9144000" cy="6448425"/>
          </a:xfrm>
          <a:prstGeom prst="rect">
            <a:avLst/>
          </a:prstGeom>
        </p:spPr>
      </p:pic>
      <p:pic>
        <p:nvPicPr>
          <p:cNvPr id="4" name="Opgenomen geluid">
            <a:hlinkClick r:id="" action="ppaction://media"/>
            <a:extLst>
              <a:ext uri="{FF2B5EF4-FFF2-40B4-BE49-F238E27FC236}">
                <a16:creationId xmlns:a16="http://schemas.microsoft.com/office/drawing/2014/main" id="{D43A6B31-DA9E-42CC-B0BA-0521A569EC8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529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6290"/>
    </mc:Choice>
    <mc:Fallback xmlns="">
      <p:transition spd="slow" advClick="0" advTm="2629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23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 descr="Afbeelding met voedsel&#10;&#10;Automatisch gegenereerde beschrijving">
            <a:extLst>
              <a:ext uri="{FF2B5EF4-FFF2-40B4-BE49-F238E27FC236}">
                <a16:creationId xmlns:a16="http://schemas.microsoft.com/office/drawing/2014/main" id="{BD9C9943-B8B6-4097-9C33-724B6E72A7C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0958" y="268356"/>
            <a:ext cx="8899501" cy="6370983"/>
          </a:xfrm>
          <a:prstGeom prst="rect">
            <a:avLst/>
          </a:prstGeom>
        </p:spPr>
      </p:pic>
      <p:pic>
        <p:nvPicPr>
          <p:cNvPr id="8" name="Opgenomen geluid">
            <a:hlinkClick r:id="" action="ppaction://media"/>
            <a:extLst>
              <a:ext uri="{FF2B5EF4-FFF2-40B4-BE49-F238E27FC236}">
                <a16:creationId xmlns:a16="http://schemas.microsoft.com/office/drawing/2014/main" id="{5F617765-EA32-4F92-A29F-1B6067BF9DE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9610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4200"/>
    </mc:Choice>
    <mc:Fallback xmlns="">
      <p:transition spd="slow" advClick="0" advTm="142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15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E22FF00E1CF24C9CD56AE508F8668D" ma:contentTypeVersion="11" ma:contentTypeDescription="Create a new document." ma:contentTypeScope="" ma:versionID="6b711860763d39f8b006ce7d0a12dfa0">
  <xsd:schema xmlns:xsd="http://www.w3.org/2001/XMLSchema" xmlns:xs="http://www.w3.org/2001/XMLSchema" xmlns:p="http://schemas.microsoft.com/office/2006/metadata/properties" xmlns:ns3="cbd8f9e9-bf96-4555-ba84-7e6975f48d04" xmlns:ns4="7c78406e-b5dc-4a1b-b8f7-4d34033d6d89" targetNamespace="http://schemas.microsoft.com/office/2006/metadata/properties" ma:root="true" ma:fieldsID="29094307b9f7af8c78be250792fb5567" ns3:_="" ns4:_="">
    <xsd:import namespace="cbd8f9e9-bf96-4555-ba84-7e6975f48d04"/>
    <xsd:import namespace="7c78406e-b5dc-4a1b-b8f7-4d34033d6d89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OCR" minOccurs="0"/>
                <xsd:element ref="ns4:MediaServiceLocation" minOccurs="0"/>
                <xsd:element ref="ns4:MediaServiceGenerationTime" minOccurs="0"/>
                <xsd:element ref="ns4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bd8f9e9-bf96-4555-ba84-7e6975f48d04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c78406e-b5dc-4a1b-b8f7-4d34033d6d8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2A3FBB9-B965-46D4-A8D2-3E98CAEC21E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bd8f9e9-bf96-4555-ba84-7e6975f48d04"/>
    <ds:schemaRef ds:uri="7c78406e-b5dc-4a1b-b8f7-4d34033d6d8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58A1C39-ABFB-4019-9284-89A2E79230F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FA3D62B-EC63-470A-B114-4951281C51C4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196</TotalTime>
  <Words>0</Words>
  <Application>Microsoft Office PowerPoint</Application>
  <PresentationFormat>Breedbeeld</PresentationFormat>
  <Paragraphs>0</Paragraphs>
  <Slides>15</Slides>
  <Notes>0</Notes>
  <HiddenSlides>0</HiddenSlides>
  <MMClips>15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lynn Van Loenhout</dc:creator>
  <cp:lastModifiedBy>Karin Blockmans</cp:lastModifiedBy>
  <cp:revision>19</cp:revision>
  <dcterms:created xsi:type="dcterms:W3CDTF">2020-03-15T05:44:35Z</dcterms:created>
  <dcterms:modified xsi:type="dcterms:W3CDTF">2020-03-19T10:38:37Z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0x01010079E22FF00E1CF24C9CD56AE508F8668D</vt:lpwstr>
  </property>
</Properties>
</file>